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380d05e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双汽缸问题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dd8ed1ac6?vop=1&amp;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38065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设初始时缸内气体的压强为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,则两活塞受力平衡,有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受力分析,有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；若汽缸内密封气体温度缓慢降低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,气体发生等压变化,有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,设两活塞向下移动的距离为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,C错误；若汽缸内密封气体温度缓慢升高到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生等压变化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,缸内气体等压膨胀对外做功为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𝐿𝑆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dd8ed1ac6?vop=1&amp;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06571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407" b="-14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1_1#655a9ead1?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[四川眉山仁寿一中2025高二下期中]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如图所示，用一个带有阀门的细管将横截面积均为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热汽缸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连通.汽缸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的内深度为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的左端和轻质活塞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用原长为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的弹簧连接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初始时弹簧处于原长）.现将阀门关闭，由汽缸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管口放入活塞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，活塞稳定后距离汽缸底部为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之后打开阀门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中气体缓慢流入汽缸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，系统在活塞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恰不接触缸底部时稳定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.已知两活塞均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光滑且密闭性良好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，环境温度恒定，大气压强为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，缸内气体均可视为理想气体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，忽略细管和弹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簧的体积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1_1#655a9ead1?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409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1_2#655a9ead1?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3817054"/>
            <a:ext cx="199339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1d8212073?vop=1&amp;pid=655a9ead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2_1#1d8212073?vop=1&amp;pid=655a9ead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1d8212073?vop=1&amp;vop=1&amp;pid=655a9ead1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3_1#1d8212073?vop=1&amp;vop=1&amp;pid=655a9ea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1d8212073?vop=1&amp;vop=1&amp;pid=655a9ead1&amp;color=0,0,0&amp;vtp=1&amp;bbb=1"/>
              <p:cNvSpPr/>
              <p:nvPr/>
            </p:nvSpPr>
            <p:spPr>
              <a:xfrm>
                <a:off x="722376" y="192113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稳定时汽缸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.初始稳定时,对活塞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4_1#1d8212073?vop=1&amp;vop=1&amp;pid=655a9ea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1134"/>
                <a:ext cx="10753344" cy="15240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e0e669749?vop=1&amp;pid=655a9ead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（2）弹簧的劲度系数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5_1#e0e669749?vop=1&amp;pid=655a9ead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e0e669749?vop=1&amp;vop=1&amp;pid=655a9ead1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𝟖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𝑯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6_1#e0e669749?vop=1&amp;vop=1&amp;pid=655a9ea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e0e669749?vop=1&amp;vop=1&amp;pid=655a9ead1&amp;color=0,0,0&amp;vtp=1&amp;bbb=1"/>
              <p:cNvSpPr/>
              <p:nvPr/>
            </p:nvSpPr>
            <p:spPr>
              <a:xfrm>
                <a:off x="722376" y="1996064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设打开阀门后,活塞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.由玻意耳定律可知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最终稳定时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7_1#e0e669749?vop=1&amp;vop=1&amp;pid=655a9ea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478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8_1#79bdd5671?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2213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[山东部分学校2025高二下联考]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如图所示，两个固定的导热良好的足够长的汽缸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水平放置，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由水平轻质硬杆连接的两个活塞面积分别为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.两汽缸通过一带阀门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管连通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，最初阀门关闭，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内有理想气体，初始温度为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内为真空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.初始状态时两活塞分别与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各自汽缸底的距离为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，活塞静止.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不计一切摩擦，细管体积可忽略不计，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有体积不计的加热装置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，图中未画出，设环境温度始终为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8_1#79bdd5671?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3102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388" b="-21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8_2#79bdd5671?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3323278"/>
            <a:ext cx="2459736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9_1#c4a32c8cd?vop=1&amp;pid=79bdd567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关闭时，在汽缸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安装绝热装置，同时对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内气体缓慢加热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，求当右侧活塞刚好运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动到距汽缸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内气体的热力学温度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9_1#c4a32c8cd?vop=1&amp;pid=79bdd56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0_1#c4a32c8cd?vop=1&amp;vop=1&amp;pid=79bdd5671&amp;color=0,0,0&amp;vtp=1&amp;bbb=1"/>
              <p:cNvSpPr/>
              <p:nvPr/>
            </p:nvSpPr>
            <p:spPr>
              <a:xfrm>
                <a:off x="722376" y="1834203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𝟑𝟑𝟕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0_1#c4a32c8cd?vop=1&amp;vop=1&amp;pid=79bdd56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1_1#c4a32c8cd?vop=1&amp;vop=1&amp;pid=79bdd5671&amp;color=0,0,0&amp;vtp=1&amp;bbb=1&amp;hb=1"/>
              <p:cNvSpPr/>
              <p:nvPr/>
            </p:nvSpPr>
            <p:spPr>
              <a:xfrm>
                <a:off x="722376" y="2443739"/>
                <a:ext cx="10753344" cy="30514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关闭时,对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内气体加热,温度升高,气体压强不变,为等压变化,对于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1_1#c4a32c8cd?vop=1&amp;vop=1&amp;pid=79bdd56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43739"/>
                <a:ext cx="10753344" cy="3051429"/>
              </a:xfrm>
              <a:prstGeom prst="rect">
                <a:avLst/>
              </a:prstGeom>
              <a:blipFill rotWithShape="1">
                <a:blip r:embed="rId3"/>
                <a:stretch>
                  <a:fillRect l="-4" t="-8" b="-15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8efa49155?vop=1&amp;pid=79bdd567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（2）停止加热并撤去汽缸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的绝热装置，将阀门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打开，足够长时间后，求左侧活塞到汽缸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2_1#8efa49155?vop=1&amp;pid=79bdd56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8efa49155?vop=1&amp;vop=1&amp;pid=79bdd5671&amp;color=0,0,0&amp;vtp=1&amp;bbb=1"/>
              <p:cNvSpPr/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𝐜𝐦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3_1#8efa49155?vop=1&amp;vop=1&amp;pid=79bdd56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4_1#8efa49155?vop=1&amp;vop=1&amp;pid=79bdd5671&amp;color=0,0,0&amp;vtp=1&amp;bbb=1&amp;hb=1"/>
              <p:cNvSpPr/>
              <p:nvPr/>
            </p:nvSpPr>
            <p:spPr>
              <a:xfrm>
                <a:off x="722376" y="2291403"/>
                <a:ext cx="10753344" cy="23270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足够长时间后气体的温度与外界相等，则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,左侧活塞到汽缸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,则气体的总体积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4_1#8efa49155?vop=1&amp;vop=1&amp;pid=79bdd56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2327021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366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860f310a6?vop=1&amp;pid=79bdd567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（3）接第（2）问之后将阀门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关闭，用打气筒（图中未画出）向汽缸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中缓慢充入压强为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环境温度下的理想气体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，使活塞回到初始状态时的位置，求充入的理想气体体积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5_1#860f310a6?vop=1&amp;pid=79bdd56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41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860f310a6?vop=1&amp;vop=1&amp;pid=79bdd5671&amp;color=0,0,0&amp;vtp=1&amp;bbb=1"/>
              <p:cNvSpPr/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𝐜𝐦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6_1#860f310a6?vop=1&amp;vop=1&amp;pid=79bdd56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7_1#860f310a6?vop=1&amp;vop=1&amp;pid=79bdd5671&amp;color=0,0,0&amp;vtp=1&amp;bbb=1"/>
              <p:cNvSpPr/>
              <p:nvPr/>
            </p:nvSpPr>
            <p:spPr>
              <a:xfrm>
                <a:off x="722376" y="2283592"/>
                <a:ext cx="10753344" cy="32304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当活塞回到原来的位置时,对右侧气体,由玻意耳定律有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以两活塞整体为研究对象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,根据受力平衡得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对左侧气体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7_1#860f310a6?vop=1&amp;vop=1&amp;pid=79bdd56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3592"/>
                <a:ext cx="10753344" cy="3230436"/>
              </a:xfrm>
              <a:prstGeom prst="rect">
                <a:avLst/>
              </a:prstGeom>
              <a:blipFill rotWithShape="1">
                <a:blip r:embed="rId3"/>
                <a:stretch>
                  <a:fillRect l="-4" t="-4" b="-1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9bfb5f23.fixed?pid=380d05e1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79bfb5f23.fixed?pid=380d05e1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双汽缸问题</a:t>
            </a:r>
            <a:endParaRPr lang="en-US" altLang="zh-CN" sz="4400" dirty="0"/>
          </a:p>
        </p:txBody>
      </p:sp>
      <p:pic>
        <p:nvPicPr>
          <p:cNvPr id="4" name="C_3#79bfb5f23.fixed?pid=380d05e1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9bfb5f23.fixed?pid=380d05e1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c8957a069?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[河北石家庄正定中学2024高二下月考]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如图所示，两个水平放置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、内径不同的导热圆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柱形金属汽缸通过细管相连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，一定质量的气体被封闭在两个活塞之间，两个活塞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通过金属细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杆相连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，活塞与汽缸壁之间无摩擦.初始状态两活塞都静止不动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，此时活塞到各自汽缸底部的距离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，缸内气体温度为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.已知左、右汽缸内径之比为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，中间细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管体积忽略不计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，现缓慢对汽缸加热，使得缸内气体温度逐渐升高，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下面说法正确的是(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c8957a069?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c8957a069.bracket?vop=1&amp;pid=79bfb5f23&amp;color=0,0,0&amp;vpa=1&amp;vtp=1&amp;bbb=1"/>
          <p:cNvSpPr/>
          <p:nvPr/>
        </p:nvSpPr>
        <p:spPr>
          <a:xfrm>
            <a:off x="10612501" y="27944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pic>
        <p:nvPicPr>
          <p:cNvPr id="4" name="QC_4_BD.1_2#c8957a069?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3400" y="3462851"/>
            <a:ext cx="194767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c8957a069.choices?vop=1&amp;pid=79bfb5f23&amp;color=0,0,0&amp;vtp=1&amp;bbb=1"/>
              <p:cNvSpPr/>
              <p:nvPr/>
            </p:nvSpPr>
            <p:spPr>
              <a:xfrm>
                <a:off x="722376" y="3277431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.初始状态连接两活塞的金属杆受到拉力作用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时内部气压大小为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c8957a069.choices?vop=1&amp;pid=79bfb5f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77431"/>
                <a:ext cx="10753344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-112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c8957a069?vop=1&amp;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353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左、右汽缸内径之比为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,则横截面积之比为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,初始状态缸内气体压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,金属杆上的拉力为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,因此初始状态连接两活塞的金属杆既不受拉力,也不受压力,A错误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；升温过程中封闭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气体发生等压膨胀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,直至活塞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右移至缸底,设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,此时对应的温度为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,所以当温度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时,内部压强等于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时,活塞已无法移动,被密封气体的体积保持不变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,由查理定律有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c8957a069?vop=1&amp;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530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974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b4f9e981c?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[山东泰安2024高二下期末]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某些鱼类通过调节体内鱼鳔的体积实现浮沉，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鱼鳔结构可简化为通过阀门相连的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两个密闭气室，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室壁厚，可认为体积恒定，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室壁薄，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体积可变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；两室内气体视为理想气体，可通过阀门进行交换.质量为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室内气体压强与鱼体外压强相等，鱼体积的变化与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室气体体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积的变化相等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，鱼的质量不变，鱼鳔内气体温度不变，水的密度为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b4f9e981c?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b4f9e981c.bracket?vop=1&amp;pid=79bfb5f23&amp;color=0,0,0&amp;vpa=2&amp;vtp=1&amp;bbb=1"/>
          <p:cNvSpPr/>
          <p:nvPr/>
        </p:nvSpPr>
        <p:spPr>
          <a:xfrm>
            <a:off x="3788728" y="3238950"/>
            <a:ext cx="7191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ABC</a:t>
            </a:r>
            <a:endParaRPr lang="en-US" altLang="zh-CN" sz="2000" dirty="0"/>
          </a:p>
        </p:txBody>
      </p:sp>
      <p:pic>
        <p:nvPicPr>
          <p:cNvPr id="4" name="QC_4_BD.4_2#b4f9e981c?htil=1&amp;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2910" y="3780477"/>
            <a:ext cx="2167128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b4f9e981c.choices?htil=1&amp;vop=1&amp;pid=79bfb5f23&amp;color=0,0,0&amp;vtp=1&amp;bbb=1&amp;hb=1"/>
              <p:cNvSpPr/>
              <p:nvPr/>
            </p:nvSpPr>
            <p:spPr>
              <a:xfrm>
                <a:off x="722376" y="3653477"/>
                <a:ext cx="8449056" cy="23782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A.开始时鱼静止在水面下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处，此时鱼所受的浮力等于自身的重力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.鱼通过增加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室体积获得大小为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的加速度，需从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室的气体质量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𝑀𝑚𝑎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处时，其受到的压强为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b4f9e981c.choices?htil=1&amp;vop=1&amp;pid=79bfb5f2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7"/>
                <a:ext cx="8449056" cy="2378266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6_1#b4f9e981c?vop=1&amp;vop=1&amp;pid=79bfb5f23&amp;color=0,0,0&amp;mp=1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6_2#b4f9e981c?vop=1&amp;vop=1&amp;pid=79bfb5f23&amp;color=0,0,0&amp;vtp=1&amp;bbb=1"/>
              <p:cNvSpPr/>
              <p:nvPr/>
            </p:nvSpPr>
            <p:spPr>
              <a:xfrm>
                <a:off x="722376" y="1430909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室的气体质量的过程如图所示：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EX.6_2#b4f9e981c?vop=1&amp;vop=1&amp;pid=79bfb5f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62" b="-11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EX.6_3#b4f9e981c?vop=1&amp;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1968500"/>
            <a:ext cx="616305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6_4#b4f9e981c?vop=1&amp;vop=1&amp;pid=79bfb5f23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室内气体质量的变化过程如图所示：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6_4#b4f9e981c?vop=1&amp;vop=1&amp;pid=79bfb5f2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EX.6_5#b4f9e981c?vop=1&amp;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632" y="1513528"/>
            <a:ext cx="665683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b4f9e981c?vop=1&amp;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3644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处,设鱼的体积为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,受力平衡,则此时鱼所受的浮力等于自身的重力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,A正确；设当鱼获得大小为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的加速度时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室体积增加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,根据牛顿第二定律可得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室内的气体密度为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𝑀𝑚𝑎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𝑉𝑔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,B正确；由题知,开始时鱼静止在水面下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,且此时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,鱼静止于水面下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处时,因为浮力不变,所以此时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室的体积仍为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,由于鱼鳔内气体温度不变,根据玻意耳定律有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室内气体质量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气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𝜌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𝑔𝐻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_1#b4f9e981c?vop=1&amp;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44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04" b="-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dd8ed1ac6?vop=1&amp;pid=79bfb5f23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[湖北武汉二中2025高二下月考]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，竖直放置的导热良好的汽缸由横截面积不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、下两部分组成，上半部分的横截面积为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，下半部分的横截面积为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，上半部分的汽缸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内有一个质量为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，下半部分的汽缸内有一个质量为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，两个活塞之间用一根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的轻质细杆连接，两个活塞之间封闭了一定质量的理想气体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，两活塞可在汽缸内无摩擦滑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动而不漏气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.初始时，两活塞均处于静止状态，缸内封闭气体温度为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，两活塞到汽缸粗细部分交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接处的距离均为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8_1#dd8ed1ac6?vop=1&amp;pid=79bfb5f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dd8ed1ac6.bracket?vop=1&amp;pid=79bfb5f23&amp;color=0,0,0&amp;vpa=3&amp;vtp=1&amp;bbb=1"/>
          <p:cNvSpPr/>
          <p:nvPr/>
        </p:nvSpPr>
        <p:spPr>
          <a:xfrm>
            <a:off x="9640253" y="32389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8_2#dd8ed1ac6?htil=2&amp;vop=1&amp;pid=79bfb5f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5203" y="3780477"/>
            <a:ext cx="90525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dd8ed1ac6.choices?htil=2&amp;vop=1&amp;pid=79bfb5f23&amp;color=0,0,0&amp;vtp=1&amp;bbb=1"/>
              <p:cNvSpPr/>
              <p:nvPr/>
            </p:nvSpPr>
            <p:spPr>
              <a:xfrm>
                <a:off x="722376" y="3653477"/>
                <a:ext cx="9720072" cy="20101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A.初始时，汽缸内封闭气体的压强为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.初始时，细杆对活塞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的作用力大小为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.若汽缸内密封气体温度缓慢降低到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，则两活塞向下移动的距离为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.若汽缸内密封气体温度缓慢升高到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，则缸内气体对外做功为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dd8ed1ac6.choices?htil=2&amp;vop=1&amp;pid=79bfb5f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3477"/>
                <a:ext cx="9720072" cy="2010156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r="5" b="-23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4749</Words>
  <Application>WPS 演示</Application>
  <PresentationFormat>宽屏</PresentationFormat>
  <Paragraphs>143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2025-10-22T01:08:30Z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E7582C12EABB4338BE0C9F5C4B056FDF_12</vt:lpwstr>
  </property>
  <property fmtid="{D5CDD505-2E9C-101B-9397-08002B2CF9AE}" pid="3" name="KSOProductBuildVer">
    <vt:lpwstr>2052-12.1.0.23125</vt:lpwstr>
  </property>
</Properties>
</file>